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20"/>
  </p:notesMasterIdLst>
  <p:handoutMasterIdLst>
    <p:handoutMasterId r:id="rId21"/>
  </p:handoutMasterIdLst>
  <p:sldIdLst>
    <p:sldId id="278" r:id="rId5"/>
    <p:sldId id="506" r:id="rId6"/>
    <p:sldId id="508" r:id="rId7"/>
    <p:sldId id="509" r:id="rId8"/>
    <p:sldId id="510" r:id="rId9"/>
    <p:sldId id="511" r:id="rId10"/>
    <p:sldId id="519" r:id="rId11"/>
    <p:sldId id="512" r:id="rId12"/>
    <p:sldId id="513" r:id="rId13"/>
    <p:sldId id="514" r:id="rId14"/>
    <p:sldId id="516" r:id="rId15"/>
    <p:sldId id="517" r:id="rId16"/>
    <p:sldId id="518" r:id="rId17"/>
    <p:sldId id="520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3AA5B-4C7F-4A23-8660-614801043C93}" v="10" dt="2025-10-13T18:24:13.380"/>
  </p1510:revLst>
</p1510:revInfo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57" autoAdjust="0"/>
  </p:normalViewPr>
  <p:slideViewPr>
    <p:cSldViewPr snapToGrid="0">
      <p:cViewPr varScale="1">
        <p:scale>
          <a:sx n="112" d="100"/>
          <a:sy n="112" d="100"/>
        </p:scale>
        <p:origin x="54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ellapillai" userId="5a95c19abef8aa5e" providerId="LiveId" clId="{7334EDFB-3D95-4CC9-AA4D-2017A63AFE9C}"/>
    <pc:docChg chg="undo custSel addSld delSld modSld">
      <pc:chgData name="Alexander Sellapillai" userId="5a95c19abef8aa5e" providerId="LiveId" clId="{7334EDFB-3D95-4CC9-AA4D-2017A63AFE9C}" dt="2025-07-21T17:09:59.109" v="423" actId="20577"/>
      <pc:docMkLst>
        <pc:docMk/>
      </pc:docMkLst>
      <pc:sldChg chg="addSp modSp mod">
        <pc:chgData name="Alexander Sellapillai" userId="5a95c19abef8aa5e" providerId="LiveId" clId="{7334EDFB-3D95-4CC9-AA4D-2017A63AFE9C}" dt="2025-07-21T16:25:26.420" v="20" actId="1076"/>
        <pc:sldMkLst>
          <pc:docMk/>
          <pc:sldMk cId="1553522463" sldId="300"/>
        </pc:sldMkLst>
      </pc:sldChg>
      <pc:sldChg chg="addSp delSp modSp mod">
        <pc:chgData name="Alexander Sellapillai" userId="5a95c19abef8aa5e" providerId="LiveId" clId="{7334EDFB-3D95-4CC9-AA4D-2017A63AFE9C}" dt="2025-07-21T16:35:15.210" v="103" actId="1076"/>
        <pc:sldMkLst>
          <pc:docMk/>
          <pc:sldMk cId="826627079" sldId="330"/>
        </pc:sldMkLst>
      </pc:sldChg>
      <pc:sldChg chg="addSp delSp modSp add mod">
        <pc:chgData name="Alexander Sellapillai" userId="5a95c19abef8aa5e" providerId="LiveId" clId="{7334EDFB-3D95-4CC9-AA4D-2017A63AFE9C}" dt="2025-07-21T16:54:57.880" v="322" actId="1076"/>
        <pc:sldMkLst>
          <pc:docMk/>
          <pc:sldMk cId="3811576594" sldId="354"/>
        </pc:sldMkLst>
      </pc:sldChg>
      <pc:sldChg chg="addSp delSp new del mod">
        <pc:chgData name="Alexander Sellapillai" userId="5a95c19abef8aa5e" providerId="LiveId" clId="{7334EDFB-3D95-4CC9-AA4D-2017A63AFE9C}" dt="2025-07-21T16:37:02.332" v="161" actId="680"/>
        <pc:sldMkLst>
          <pc:docMk/>
          <pc:sldMk cId="922957437" sldId="355"/>
        </pc:sldMkLst>
      </pc:sldChg>
      <pc:sldChg chg="addSp delSp modSp add mod">
        <pc:chgData name="Alexander Sellapillai" userId="5a95c19abef8aa5e" providerId="LiveId" clId="{7334EDFB-3D95-4CC9-AA4D-2017A63AFE9C}" dt="2025-07-21T17:03:24.199" v="401" actId="20577"/>
        <pc:sldMkLst>
          <pc:docMk/>
          <pc:sldMk cId="4165286173" sldId="355"/>
        </pc:sldMkLst>
      </pc:sldChg>
      <pc:sldChg chg="delSp modSp add mod">
        <pc:chgData name="Alexander Sellapillai" userId="5a95c19abef8aa5e" providerId="LiveId" clId="{7334EDFB-3D95-4CC9-AA4D-2017A63AFE9C}" dt="2025-07-21T17:09:59.109" v="423" actId="20577"/>
        <pc:sldMkLst>
          <pc:docMk/>
          <pc:sldMk cId="2728256729" sldId="356"/>
        </pc:sldMkLst>
      </pc:sldChg>
    </pc:docChg>
  </pc:docChgLst>
  <pc:docChgLst>
    <pc:chgData name="Alexander Sellapillai" userId="5a95c19abef8aa5e" providerId="LiveId" clId="{C0749EC8-D6EA-4945-B49E-818F8F4CA822}"/>
    <pc:docChg chg="undo custSel addSld delSld modSld">
      <pc:chgData name="Alexander Sellapillai" userId="5a95c19abef8aa5e" providerId="LiveId" clId="{C0749EC8-D6EA-4945-B49E-818F8F4CA822}" dt="2025-08-04T19:20:41.638" v="1124" actId="20577"/>
      <pc:docMkLst>
        <pc:docMk/>
      </pc:docMkLst>
      <pc:sldChg chg="add del">
        <pc:chgData name="Alexander Sellapillai" userId="5a95c19abef8aa5e" providerId="LiveId" clId="{C0749EC8-D6EA-4945-B49E-818F8F4CA822}" dt="2025-08-04T18:52:39.333" v="818" actId="2696"/>
        <pc:sldMkLst>
          <pc:docMk/>
          <pc:sldMk cId="3446251188" sldId="381"/>
        </pc:sldMkLst>
      </pc:sldChg>
      <pc:sldChg chg="modSp mod">
        <pc:chgData name="Alexander Sellapillai" userId="5a95c19abef8aa5e" providerId="LiveId" clId="{C0749EC8-D6EA-4945-B49E-818F8F4CA822}" dt="2025-08-04T16:14:20.259" v="94" actId="6549"/>
        <pc:sldMkLst>
          <pc:docMk/>
          <pc:sldMk cId="1064918119" sldId="419"/>
        </pc:sldMkLst>
      </pc:sldChg>
      <pc:sldChg chg="modSp mod">
        <pc:chgData name="Alexander Sellapillai" userId="5a95c19abef8aa5e" providerId="LiveId" clId="{C0749EC8-D6EA-4945-B49E-818F8F4CA822}" dt="2025-08-04T16:15:30.228" v="109" actId="108"/>
        <pc:sldMkLst>
          <pc:docMk/>
          <pc:sldMk cId="947761852" sldId="420"/>
        </pc:sldMkLst>
      </pc:sldChg>
      <pc:sldChg chg="modSp mod">
        <pc:chgData name="Alexander Sellapillai" userId="5a95c19abef8aa5e" providerId="LiveId" clId="{C0749EC8-D6EA-4945-B49E-818F8F4CA822}" dt="2025-08-04T16:14:42.448" v="99" actId="6549"/>
        <pc:sldMkLst>
          <pc:docMk/>
          <pc:sldMk cId="2648540080" sldId="421"/>
        </pc:sldMkLst>
      </pc:sldChg>
      <pc:sldChg chg="modSp mod">
        <pc:chgData name="Alexander Sellapillai" userId="5a95c19abef8aa5e" providerId="LiveId" clId="{C0749EC8-D6EA-4945-B49E-818F8F4CA822}" dt="2025-08-04T16:15:46.240" v="114" actId="6549"/>
        <pc:sldMkLst>
          <pc:docMk/>
          <pc:sldMk cId="504910574" sldId="422"/>
        </pc:sldMkLst>
      </pc:sldChg>
      <pc:sldChg chg="modSp mod">
        <pc:chgData name="Alexander Sellapillai" userId="5a95c19abef8aa5e" providerId="LiveId" clId="{C0749EC8-D6EA-4945-B49E-818F8F4CA822}" dt="2025-08-04T16:16:00.311" v="121" actId="6549"/>
        <pc:sldMkLst>
          <pc:docMk/>
          <pc:sldMk cId="1636950" sldId="423"/>
        </pc:sldMkLst>
      </pc:sldChg>
      <pc:sldChg chg="modSp mod">
        <pc:chgData name="Alexander Sellapillai" userId="5a95c19abef8aa5e" providerId="LiveId" clId="{C0749EC8-D6EA-4945-B49E-818F8F4CA822}" dt="2025-08-04T16:16:40.059" v="138" actId="6549"/>
        <pc:sldMkLst>
          <pc:docMk/>
          <pc:sldMk cId="349246791" sldId="424"/>
        </pc:sldMkLst>
      </pc:sldChg>
      <pc:sldChg chg="modSp mod">
        <pc:chgData name="Alexander Sellapillai" userId="5a95c19abef8aa5e" providerId="LiveId" clId="{C0749EC8-D6EA-4945-B49E-818F8F4CA822}" dt="2025-08-04T16:16:23.112" v="131" actId="6549"/>
        <pc:sldMkLst>
          <pc:docMk/>
          <pc:sldMk cId="1613121805" sldId="425"/>
        </pc:sldMkLst>
      </pc:sldChg>
      <pc:sldChg chg="modSp mod">
        <pc:chgData name="Alexander Sellapillai" userId="5a95c19abef8aa5e" providerId="LiveId" clId="{C0749EC8-D6EA-4945-B49E-818F8F4CA822}" dt="2025-08-04T16:16:57.200" v="147" actId="6549"/>
        <pc:sldMkLst>
          <pc:docMk/>
          <pc:sldMk cId="1631812265" sldId="426"/>
        </pc:sldMkLst>
      </pc:sldChg>
      <pc:sldChg chg="modSp mod">
        <pc:chgData name="Alexander Sellapillai" userId="5a95c19abef8aa5e" providerId="LiveId" clId="{C0749EC8-D6EA-4945-B49E-818F8F4CA822}" dt="2025-08-04T16:17:22.641" v="159" actId="6549"/>
        <pc:sldMkLst>
          <pc:docMk/>
          <pc:sldMk cId="1242654020" sldId="427"/>
        </pc:sldMkLst>
      </pc:sldChg>
      <pc:sldChg chg="modSp mod">
        <pc:chgData name="Alexander Sellapillai" userId="5a95c19abef8aa5e" providerId="LiveId" clId="{C0749EC8-D6EA-4945-B49E-818F8F4CA822}" dt="2025-08-04T16:17:10.616" v="154" actId="6549"/>
        <pc:sldMkLst>
          <pc:docMk/>
          <pc:sldMk cId="3567985383" sldId="428"/>
        </pc:sldMkLst>
      </pc:sldChg>
      <pc:sldChg chg="modSp mod">
        <pc:chgData name="Alexander Sellapillai" userId="5a95c19abef8aa5e" providerId="LiveId" clId="{C0749EC8-D6EA-4945-B49E-818F8F4CA822}" dt="2025-08-04T16:17:36.721" v="165" actId="14100"/>
        <pc:sldMkLst>
          <pc:docMk/>
          <pc:sldMk cId="2190787244" sldId="429"/>
        </pc:sldMkLst>
      </pc:sldChg>
      <pc:sldChg chg="addSp delSp modSp mod">
        <pc:chgData name="Alexander Sellapillai" userId="5a95c19abef8aa5e" providerId="LiveId" clId="{C0749EC8-D6EA-4945-B49E-818F8F4CA822}" dt="2025-08-04T16:17:51.669" v="169" actId="1076"/>
        <pc:sldMkLst>
          <pc:docMk/>
          <pc:sldMk cId="2443696020" sldId="430"/>
        </pc:sldMkLst>
      </pc:sldChg>
      <pc:sldChg chg="add">
        <pc:chgData name="Alexander Sellapillai" userId="5a95c19abef8aa5e" providerId="LiveId" clId="{C0749EC8-D6EA-4945-B49E-818F8F4CA822}" dt="2025-08-04T16:18:17.313" v="170" actId="2890"/>
        <pc:sldMkLst>
          <pc:docMk/>
          <pc:sldMk cId="970068391" sldId="431"/>
        </pc:sldMkLst>
      </pc:sldChg>
      <pc:sldChg chg="addSp delSp modSp add mod">
        <pc:chgData name="Alexander Sellapillai" userId="5a95c19abef8aa5e" providerId="LiveId" clId="{C0749EC8-D6EA-4945-B49E-818F8F4CA822}" dt="2025-08-04T16:27:59.301" v="216" actId="1076"/>
        <pc:sldMkLst>
          <pc:docMk/>
          <pc:sldMk cId="192281073" sldId="432"/>
        </pc:sldMkLst>
      </pc:sldChg>
      <pc:sldChg chg="addSp delSp modSp add mod">
        <pc:chgData name="Alexander Sellapillai" userId="5a95c19abef8aa5e" providerId="LiveId" clId="{C0749EC8-D6EA-4945-B49E-818F8F4CA822}" dt="2025-08-04T16:33:56.150" v="246" actId="1076"/>
        <pc:sldMkLst>
          <pc:docMk/>
          <pc:sldMk cId="522406890" sldId="433"/>
        </pc:sldMkLst>
      </pc:sldChg>
      <pc:sldChg chg="add">
        <pc:chgData name="Alexander Sellapillai" userId="5a95c19abef8aa5e" providerId="LiveId" clId="{C0749EC8-D6EA-4945-B49E-818F8F4CA822}" dt="2025-08-04T16:34:04.171" v="247" actId="2890"/>
        <pc:sldMkLst>
          <pc:docMk/>
          <pc:sldMk cId="40206782" sldId="434"/>
        </pc:sldMkLst>
      </pc:sldChg>
      <pc:sldChg chg="addSp delSp modSp add mod">
        <pc:chgData name="Alexander Sellapillai" userId="5a95c19abef8aa5e" providerId="LiveId" clId="{C0749EC8-D6EA-4945-B49E-818F8F4CA822}" dt="2025-08-04T16:40:33.420" v="275" actId="1076"/>
        <pc:sldMkLst>
          <pc:docMk/>
          <pc:sldMk cId="1311906063" sldId="435"/>
        </pc:sldMkLst>
      </pc:sldChg>
      <pc:sldChg chg="addSp delSp modSp add mod">
        <pc:chgData name="Alexander Sellapillai" userId="5a95c19abef8aa5e" providerId="LiveId" clId="{C0749EC8-D6EA-4945-B49E-818F8F4CA822}" dt="2025-08-04T16:50:30.616" v="338" actId="1076"/>
        <pc:sldMkLst>
          <pc:docMk/>
          <pc:sldMk cId="2802078856" sldId="436"/>
        </pc:sldMkLst>
      </pc:sldChg>
      <pc:sldChg chg="addSp delSp modSp add mod">
        <pc:chgData name="Alexander Sellapillai" userId="5a95c19abef8aa5e" providerId="LiveId" clId="{C0749EC8-D6EA-4945-B49E-818F8F4CA822}" dt="2025-08-04T19:20:08.390" v="1089" actId="20577"/>
        <pc:sldMkLst>
          <pc:docMk/>
          <pc:sldMk cId="3338754651" sldId="437"/>
        </pc:sldMkLst>
      </pc:sldChg>
      <pc:sldChg chg="addSp delSp modSp add mod">
        <pc:chgData name="Alexander Sellapillai" userId="5a95c19abef8aa5e" providerId="LiveId" clId="{C0749EC8-D6EA-4945-B49E-818F8F4CA822}" dt="2025-08-04T19:20:03.571" v="1087" actId="20577"/>
        <pc:sldMkLst>
          <pc:docMk/>
          <pc:sldMk cId="2551728108" sldId="438"/>
        </pc:sldMkLst>
      </pc:sldChg>
      <pc:sldChg chg="addSp delSp modSp add mod">
        <pc:chgData name="Alexander Sellapillai" userId="5a95c19abef8aa5e" providerId="LiveId" clId="{C0749EC8-D6EA-4945-B49E-818F8F4CA822}" dt="2025-08-04T19:19:57.021" v="1084"/>
        <pc:sldMkLst>
          <pc:docMk/>
          <pc:sldMk cId="4016446719" sldId="439"/>
        </pc:sldMkLst>
      </pc:sldChg>
      <pc:sldChg chg="modSp add mod">
        <pc:chgData name="Alexander Sellapillai" userId="5a95c19abef8aa5e" providerId="LiveId" clId="{C0749EC8-D6EA-4945-B49E-818F8F4CA822}" dt="2025-08-04T19:19:49.389" v="1083" actId="207"/>
        <pc:sldMkLst>
          <pc:docMk/>
          <pc:sldMk cId="2982317039" sldId="440"/>
        </pc:sldMkLst>
      </pc:sldChg>
      <pc:sldChg chg="add del">
        <pc:chgData name="Alexander Sellapillai" userId="5a95c19abef8aa5e" providerId="LiveId" clId="{C0749EC8-D6EA-4945-B49E-818F8F4CA822}" dt="2025-08-04T19:00:35.274" v="1015"/>
        <pc:sldMkLst>
          <pc:docMk/>
          <pc:sldMk cId="3724144409" sldId="440"/>
        </pc:sldMkLst>
      </pc:sldChg>
      <pc:sldChg chg="modSp add mod">
        <pc:chgData name="Alexander Sellapillai" userId="5a95c19abef8aa5e" providerId="LiveId" clId="{C0749EC8-D6EA-4945-B49E-818F8F4CA822}" dt="2025-08-04T19:20:41.638" v="1124" actId="20577"/>
        <pc:sldMkLst>
          <pc:docMk/>
          <pc:sldMk cId="2570190746" sldId="441"/>
        </pc:sldMkLst>
      </pc:sldChg>
    </pc:docChg>
  </pc:docChgLst>
  <pc:docChgLst>
    <pc:chgData name="Alexander Sellapillai" userId="5a95c19abef8aa5e" providerId="LiveId" clId="{91FD04BA-0654-4F5C-8A26-4E1004AF14E2}"/>
    <pc:docChg chg="custSel delSld modSld">
      <pc:chgData name="Alexander Sellapillai" userId="5a95c19abef8aa5e" providerId="LiveId" clId="{91FD04BA-0654-4F5C-8A26-4E1004AF14E2}" dt="2025-08-30T13:16:39.150" v="1412" actId="478"/>
      <pc:docMkLst>
        <pc:docMk/>
      </pc:docMkLst>
      <pc:sldChg chg="delSp modSp mod">
        <pc:chgData name="Alexander Sellapillai" userId="5a95c19abef8aa5e" providerId="LiveId" clId="{91FD04BA-0654-4F5C-8A26-4E1004AF14E2}" dt="2025-08-30T12:39:21.010" v="6" actId="20577"/>
        <pc:sldMkLst>
          <pc:docMk/>
          <pc:sldMk cId="2803092014" sldId="278"/>
        </pc:sldMkLst>
      </pc:sldChg>
      <pc:sldChg chg="addSp modSp mod">
        <pc:chgData name="Alexander Sellapillai" userId="5a95c19abef8aa5e" providerId="LiveId" clId="{91FD04BA-0654-4F5C-8A26-4E1004AF14E2}" dt="2025-08-30T13:16:21.102" v="1408" actId="1076"/>
        <pc:sldMkLst>
          <pc:docMk/>
          <pc:sldMk cId="2665045518" sldId="282"/>
        </pc:sldMkLst>
      </pc:sldChg>
      <pc:sldChg chg="modSp del mod">
        <pc:chgData name="Alexander Sellapillai" userId="5a95c19abef8aa5e" providerId="LiveId" clId="{91FD04BA-0654-4F5C-8A26-4E1004AF14E2}" dt="2025-08-30T13:15:09.069" v="1397" actId="2696"/>
        <pc:sldMkLst>
          <pc:docMk/>
          <pc:sldMk cId="1553522463" sldId="300"/>
        </pc:sldMkLst>
      </pc:sldChg>
      <pc:sldChg chg="delSp modSp mod">
        <pc:chgData name="Alexander Sellapillai" userId="5a95c19abef8aa5e" providerId="LiveId" clId="{91FD04BA-0654-4F5C-8A26-4E1004AF14E2}" dt="2025-08-30T13:16:39.150" v="1412" actId="478"/>
        <pc:sldMkLst>
          <pc:docMk/>
          <pc:sldMk cId="2203248714" sldId="372"/>
        </pc:sldMkLst>
      </pc:sldChg>
      <pc:sldChg chg="del">
        <pc:chgData name="Alexander Sellapillai" userId="5a95c19abef8aa5e" providerId="LiveId" clId="{91FD04BA-0654-4F5C-8A26-4E1004AF14E2}" dt="2025-08-30T13:15:18.747" v="1398" actId="2696"/>
        <pc:sldMkLst>
          <pc:docMk/>
          <pc:sldMk cId="4139690418" sldId="449"/>
        </pc:sldMkLst>
      </pc:sldChg>
    </pc:docChg>
  </pc:docChgLst>
  <pc:docChgLst>
    <pc:chgData name="Alexander Sellapillai" userId="5a95c19abef8aa5e" providerId="LiveId" clId="{16E880E1-2AC6-4E70-A760-F9EC12A4619F}"/>
    <pc:docChg chg="custSel delSld modSld">
      <pc:chgData name="Alexander Sellapillai" userId="5a95c19abef8aa5e" providerId="LiveId" clId="{16E880E1-2AC6-4E70-A760-F9EC12A4619F}" dt="2025-10-13T18:30:18.771" v="139" actId="2696"/>
      <pc:docMkLst>
        <pc:docMk/>
      </pc:docMkLst>
      <pc:sldChg chg="modSp mod">
        <pc:chgData name="Alexander Sellapillai" userId="5a95c19abef8aa5e" providerId="LiveId" clId="{16E880E1-2AC6-4E70-A760-F9EC12A4619F}" dt="2025-10-13T17:54:30.942" v="1" actId="20577"/>
        <pc:sldMkLst>
          <pc:docMk/>
          <pc:sldMk cId="2803092014" sldId="278"/>
        </pc:sldMkLst>
        <pc:spChg chg="mod">
          <ac:chgData name="Alexander Sellapillai" userId="5a95c19abef8aa5e" providerId="LiveId" clId="{16E880E1-2AC6-4E70-A760-F9EC12A4619F}" dt="2025-10-13T17:54:30.942" v="1" actId="20577"/>
          <ac:spMkLst>
            <pc:docMk/>
            <pc:sldMk cId="2803092014" sldId="278"/>
            <ac:spMk id="5" creationId="{00000000-0000-0000-0000-000000000000}"/>
          </ac:spMkLst>
        </pc:spChg>
      </pc:sldChg>
      <pc:sldChg chg="modSp mod">
        <pc:chgData name="Alexander Sellapillai" userId="5a95c19abef8aa5e" providerId="LiveId" clId="{16E880E1-2AC6-4E70-A760-F9EC12A4619F}" dt="2025-10-13T18:24:17.651" v="138" actId="1076"/>
        <pc:sldMkLst>
          <pc:docMk/>
          <pc:sldMk cId="369270594" sldId="329"/>
        </pc:sldMkLst>
        <pc:spChg chg="mod">
          <ac:chgData name="Alexander Sellapillai" userId="5a95c19abef8aa5e" providerId="LiveId" clId="{16E880E1-2AC6-4E70-A760-F9EC12A4619F}" dt="2025-10-13T18:23:17.902" v="133" actId="207"/>
          <ac:spMkLst>
            <pc:docMk/>
            <pc:sldMk cId="369270594" sldId="329"/>
            <ac:spMk id="4" creationId="{AC7E9776-3FD2-21C2-7AF3-61F34A97AB0E}"/>
          </ac:spMkLst>
        </pc:spChg>
        <pc:spChg chg="mod">
          <ac:chgData name="Alexander Sellapillai" userId="5a95c19abef8aa5e" providerId="LiveId" clId="{16E880E1-2AC6-4E70-A760-F9EC12A4619F}" dt="2025-10-13T18:24:17.651" v="138" actId="1076"/>
          <ac:spMkLst>
            <pc:docMk/>
            <pc:sldMk cId="369270594" sldId="329"/>
            <ac:spMk id="6" creationId="{00000000-0000-0000-0000-000000000000}"/>
          </ac:spMkLst>
        </pc:spChg>
      </pc:sldChg>
      <pc:sldChg chg="del">
        <pc:chgData name="Alexander Sellapillai" userId="5a95c19abef8aa5e" providerId="LiveId" clId="{16E880E1-2AC6-4E70-A760-F9EC12A4619F}" dt="2025-10-13T18:17:12.803" v="2" actId="2696"/>
        <pc:sldMkLst>
          <pc:docMk/>
          <pc:sldMk cId="1438703196" sldId="507"/>
        </pc:sldMkLst>
      </pc:sldChg>
      <pc:sldChg chg="del">
        <pc:chgData name="Alexander Sellapillai" userId="5a95c19abef8aa5e" providerId="LiveId" clId="{16E880E1-2AC6-4E70-A760-F9EC12A4619F}" dt="2025-10-13T18:17:12.803" v="2" actId="2696"/>
        <pc:sldMkLst>
          <pc:docMk/>
          <pc:sldMk cId="3727228622" sldId="508"/>
        </pc:sldMkLst>
      </pc:sldChg>
      <pc:sldChg chg="del">
        <pc:chgData name="Alexander Sellapillai" userId="5a95c19abef8aa5e" providerId="LiveId" clId="{16E880E1-2AC6-4E70-A760-F9EC12A4619F}" dt="2025-10-13T18:17:12.803" v="2" actId="2696"/>
        <pc:sldMkLst>
          <pc:docMk/>
          <pc:sldMk cId="1858722253" sldId="511"/>
        </pc:sldMkLst>
      </pc:sldChg>
      <pc:sldChg chg="del">
        <pc:chgData name="Alexander Sellapillai" userId="5a95c19abef8aa5e" providerId="LiveId" clId="{16E880E1-2AC6-4E70-A760-F9EC12A4619F}" dt="2025-10-13T18:17:12.803" v="2" actId="2696"/>
        <pc:sldMkLst>
          <pc:docMk/>
          <pc:sldMk cId="186091879" sldId="512"/>
        </pc:sldMkLst>
      </pc:sldChg>
      <pc:sldChg chg="modSp del mod">
        <pc:chgData name="Alexander Sellapillai" userId="5a95c19abef8aa5e" providerId="LiveId" clId="{16E880E1-2AC6-4E70-A760-F9EC12A4619F}" dt="2025-10-13T18:30:18.771" v="139" actId="2696"/>
        <pc:sldMkLst>
          <pc:docMk/>
          <pc:sldMk cId="2075195504" sldId="513"/>
        </pc:sldMkLst>
        <pc:spChg chg="mod">
          <ac:chgData name="Alexander Sellapillai" userId="5a95c19abef8aa5e" providerId="LiveId" clId="{16E880E1-2AC6-4E70-A760-F9EC12A4619F}" dt="2025-10-13T18:21:58.037" v="126" actId="207"/>
          <ac:spMkLst>
            <pc:docMk/>
            <pc:sldMk cId="2075195504" sldId="513"/>
            <ac:spMk id="5" creationId="{00000000-0000-0000-0000-000000000000}"/>
          </ac:spMkLst>
        </pc:spChg>
        <pc:spChg chg="mod">
          <ac:chgData name="Alexander Sellapillai" userId="5a95c19abef8aa5e" providerId="LiveId" clId="{16E880E1-2AC6-4E70-A760-F9EC12A4619F}" dt="2025-10-13T18:21:49.140" v="125" actId="207"/>
          <ac:spMkLst>
            <pc:docMk/>
            <pc:sldMk cId="2075195504" sldId="513"/>
            <ac:spMk id="9" creationId="{00000000-0000-0000-0000-000000000000}"/>
          </ac:spMkLst>
        </pc:spChg>
        <pc:picChg chg="mod">
          <ac:chgData name="Alexander Sellapillai" userId="5a95c19abef8aa5e" providerId="LiveId" clId="{16E880E1-2AC6-4E70-A760-F9EC12A4619F}" dt="2025-10-13T18:18:36.155" v="68" actId="1076"/>
          <ac:picMkLst>
            <pc:docMk/>
            <pc:sldMk cId="2075195504" sldId="513"/>
            <ac:picMk id="8" creationId="{00000000-0000-0000-0000-000000000000}"/>
          </ac:picMkLst>
        </pc:picChg>
      </pc:sldChg>
    </pc:docChg>
  </pc:docChgLst>
  <pc:docChgLst>
    <pc:chgData name="Alexander Sellapillai" userId="5a95c19abef8aa5e" providerId="LiveId" clId="{EDF7ABD2-549E-4DE8-8CC6-7B7FFC1EAE96}"/>
    <pc:docChg chg="undo custSel addSld delSld modSld sldOrd addSection delSection">
      <pc:chgData name="Alexander Sellapillai" userId="5a95c19abef8aa5e" providerId="LiveId" clId="{EDF7ABD2-549E-4DE8-8CC6-7B7FFC1EAE96}" dt="2025-08-03T16:48:04.788" v="5025" actId="207"/>
      <pc:docMkLst>
        <pc:docMk/>
      </pc:docMkLst>
      <pc:sldChg chg="modSp mod">
        <pc:chgData name="Alexander Sellapillai" userId="5a95c19abef8aa5e" providerId="LiveId" clId="{EDF7ABD2-549E-4DE8-8CC6-7B7FFC1EAE96}" dt="2025-08-01T15:06:15.014" v="7" actId="20577"/>
        <pc:sldMkLst>
          <pc:docMk/>
          <pc:sldMk cId="1553522463" sldId="30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826627079" sldId="33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811576594" sldId="35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4165286173" sldId="35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728256729" sldId="35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12608388" sldId="35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623000303" sldId="35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37451495" sldId="36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329397079" sldId="361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978606384" sldId="362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087897873" sldId="363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111579897" sldId="364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187418522" sldId="365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259088712" sldId="366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693009196" sldId="367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858939049" sldId="368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972283982" sldId="369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3399036060" sldId="370"/>
        </pc:sldMkLst>
      </pc:sldChg>
      <pc:sldChg chg="del">
        <pc:chgData name="Alexander Sellapillai" userId="5a95c19abef8aa5e" providerId="LiveId" clId="{EDF7ABD2-549E-4DE8-8CC6-7B7FFC1EAE96}" dt="2025-08-02T08:24:27.194" v="356" actId="47"/>
        <pc:sldMkLst>
          <pc:docMk/>
          <pc:sldMk cId="1406795747" sldId="371"/>
        </pc:sldMkLst>
      </pc:sldChg>
      <pc:sldChg chg="modSp mod">
        <pc:chgData name="Alexander Sellapillai" userId="5a95c19abef8aa5e" providerId="LiveId" clId="{EDF7ABD2-549E-4DE8-8CC6-7B7FFC1EAE96}" dt="2025-08-01T16:54:45.766" v="335" actId="1076"/>
        <pc:sldMkLst>
          <pc:docMk/>
          <pc:sldMk cId="1925512036" sldId="373"/>
        </pc:sldMkLst>
      </pc:sldChg>
      <pc:sldChg chg="modSp mod">
        <pc:chgData name="Alexander Sellapillai" userId="5a95c19abef8aa5e" providerId="LiveId" clId="{EDF7ABD2-549E-4DE8-8CC6-7B7FFC1EAE96}" dt="2025-08-01T16:55:29.605" v="337" actId="20577"/>
        <pc:sldMkLst>
          <pc:docMk/>
          <pc:sldMk cId="415574533" sldId="374"/>
        </pc:sldMkLst>
      </pc:sldChg>
      <pc:sldChg chg="modSp mod">
        <pc:chgData name="Alexander Sellapillai" userId="5a95c19abef8aa5e" providerId="LiveId" clId="{EDF7ABD2-549E-4DE8-8CC6-7B7FFC1EAE96}" dt="2025-08-01T15:07:22.572" v="8" actId="1076"/>
        <pc:sldMkLst>
          <pc:docMk/>
          <pc:sldMk cId="3801502468" sldId="375"/>
        </pc:sldMkLst>
      </pc:sldChg>
      <pc:sldChg chg="modSp mod">
        <pc:chgData name="Alexander Sellapillai" userId="5a95c19abef8aa5e" providerId="LiveId" clId="{EDF7ABD2-549E-4DE8-8CC6-7B7FFC1EAE96}" dt="2025-08-01T15:08:27.124" v="9" actId="1076"/>
        <pc:sldMkLst>
          <pc:docMk/>
          <pc:sldMk cId="3646035189" sldId="377"/>
        </pc:sldMkLst>
      </pc:sldChg>
      <pc:sldChg chg="modSp mod">
        <pc:chgData name="Alexander Sellapillai" userId="5a95c19abef8aa5e" providerId="LiveId" clId="{EDF7ABD2-549E-4DE8-8CC6-7B7FFC1EAE96}" dt="2025-08-01T16:59:48.884" v="350" actId="1076"/>
        <pc:sldMkLst>
          <pc:docMk/>
          <pc:sldMk cId="2126556414" sldId="378"/>
        </pc:sldMkLst>
      </pc:sldChg>
      <pc:sldChg chg="modSp add mod">
        <pc:chgData name="Alexander Sellapillai" userId="5a95c19abef8aa5e" providerId="LiveId" clId="{EDF7ABD2-549E-4DE8-8CC6-7B7FFC1EAE96}" dt="2025-08-01T15:17:58.282" v="67" actId="1076"/>
        <pc:sldMkLst>
          <pc:docMk/>
          <pc:sldMk cId="657773075" sldId="379"/>
        </pc:sldMkLst>
      </pc:sldChg>
      <pc:sldChg chg="modSp add mod">
        <pc:chgData name="Alexander Sellapillai" userId="5a95c19abef8aa5e" providerId="LiveId" clId="{EDF7ABD2-549E-4DE8-8CC6-7B7FFC1EAE96}" dt="2025-08-01T15:18:27.771" v="74" actId="1076"/>
        <pc:sldMkLst>
          <pc:docMk/>
          <pc:sldMk cId="408664464" sldId="380"/>
        </pc:sldMkLst>
      </pc:sldChg>
      <pc:sldChg chg="addSp delSp modSp add mod">
        <pc:chgData name="Alexander Sellapillai" userId="5a95c19abef8aa5e" providerId="LiveId" clId="{EDF7ABD2-549E-4DE8-8CC6-7B7FFC1EAE96}" dt="2025-08-01T15:24:32.105" v="147" actId="1076"/>
        <pc:sldMkLst>
          <pc:docMk/>
          <pc:sldMk cId="3446251188" sldId="381"/>
        </pc:sldMkLst>
      </pc:sldChg>
      <pc:sldChg chg="addSp delSp modSp add mod">
        <pc:chgData name="Alexander Sellapillai" userId="5a95c19abef8aa5e" providerId="LiveId" clId="{EDF7ABD2-549E-4DE8-8CC6-7B7FFC1EAE96}" dt="2025-08-01T15:52:19.841" v="215" actId="1076"/>
        <pc:sldMkLst>
          <pc:docMk/>
          <pc:sldMk cId="1343096306" sldId="382"/>
        </pc:sldMkLst>
      </pc:sldChg>
      <pc:sldChg chg="addSp delSp modSp add mod">
        <pc:chgData name="Alexander Sellapillai" userId="5a95c19abef8aa5e" providerId="LiveId" clId="{EDF7ABD2-549E-4DE8-8CC6-7B7FFC1EAE96}" dt="2025-08-01T15:52:14.365" v="212" actId="1076"/>
        <pc:sldMkLst>
          <pc:docMk/>
          <pc:sldMk cId="3614516734" sldId="383"/>
        </pc:sldMkLst>
      </pc:sldChg>
      <pc:sldChg chg="addSp delSp modSp add mod">
        <pc:chgData name="Alexander Sellapillai" userId="5a95c19abef8aa5e" providerId="LiveId" clId="{EDF7ABD2-549E-4DE8-8CC6-7B7FFC1EAE96}" dt="2025-08-01T16:02:23.745" v="331" actId="1076"/>
        <pc:sldMkLst>
          <pc:docMk/>
          <pc:sldMk cId="4091568544" sldId="384"/>
        </pc:sldMkLst>
      </pc:sldChg>
      <pc:sldChg chg="addSp delSp modSp add mod">
        <pc:chgData name="Alexander Sellapillai" userId="5a95c19abef8aa5e" providerId="LiveId" clId="{EDF7ABD2-549E-4DE8-8CC6-7B7FFC1EAE96}" dt="2025-08-02T08:23:17.360" v="355" actId="1076"/>
        <pc:sldMkLst>
          <pc:docMk/>
          <pc:sldMk cId="2610717444" sldId="385"/>
        </pc:sldMkLst>
      </pc:sldChg>
      <pc:sldChg chg="addSp delSp modSp add mod ord">
        <pc:chgData name="Alexander Sellapillai" userId="5a95c19abef8aa5e" providerId="LiveId" clId="{EDF7ABD2-549E-4DE8-8CC6-7B7FFC1EAE96}" dt="2025-08-02T16:03:33.455" v="1303" actId="207"/>
        <pc:sldMkLst>
          <pc:docMk/>
          <pc:sldMk cId="883525804" sldId="386"/>
        </pc:sldMkLst>
      </pc:sldChg>
      <pc:sldChg chg="addSp delSp modSp add mod">
        <pc:chgData name="Alexander Sellapillai" userId="5a95c19abef8aa5e" providerId="LiveId" clId="{EDF7ABD2-549E-4DE8-8CC6-7B7FFC1EAE96}" dt="2025-08-03T07:29:07.367" v="2852"/>
        <pc:sldMkLst>
          <pc:docMk/>
          <pc:sldMk cId="139417248" sldId="387"/>
        </pc:sldMkLst>
      </pc:sldChg>
      <pc:sldChg chg="addSp delSp modSp add del mod">
        <pc:chgData name="Alexander Sellapillai" userId="5a95c19abef8aa5e" providerId="LiveId" clId="{EDF7ABD2-549E-4DE8-8CC6-7B7FFC1EAE96}" dt="2025-08-02T14:49:02.572" v="1257" actId="2696"/>
        <pc:sldMkLst>
          <pc:docMk/>
          <pc:sldMk cId="1041136249" sldId="388"/>
        </pc:sldMkLst>
      </pc:sldChg>
      <pc:sldChg chg="addSp delSp modSp add mod">
        <pc:chgData name="Alexander Sellapillai" userId="5a95c19abef8aa5e" providerId="LiveId" clId="{EDF7ABD2-549E-4DE8-8CC6-7B7FFC1EAE96}" dt="2025-08-03T07:09:55.300" v="1965" actId="20577"/>
        <pc:sldMkLst>
          <pc:docMk/>
          <pc:sldMk cId="1381045001" sldId="389"/>
        </pc:sldMkLst>
      </pc:sldChg>
      <pc:sldChg chg="addSp delSp modSp add mod ord">
        <pc:chgData name="Alexander Sellapillai" userId="5a95c19abef8aa5e" providerId="LiveId" clId="{EDF7ABD2-549E-4DE8-8CC6-7B7FFC1EAE96}" dt="2025-08-03T08:01:22.575" v="3074" actId="14100"/>
        <pc:sldMkLst>
          <pc:docMk/>
          <pc:sldMk cId="2353437338" sldId="390"/>
        </pc:sldMkLst>
      </pc:sldChg>
      <pc:sldChg chg="addSp delSp modSp add del mod">
        <pc:chgData name="Alexander Sellapillai" userId="5a95c19abef8aa5e" providerId="LiveId" clId="{EDF7ABD2-549E-4DE8-8CC6-7B7FFC1EAE96}" dt="2025-08-02T16:16:52.666" v="1394" actId="2696"/>
        <pc:sldMkLst>
          <pc:docMk/>
          <pc:sldMk cId="2899082790" sldId="390"/>
        </pc:sldMkLst>
      </pc:sldChg>
      <pc:sldChg chg="addSp delSp modSp add mod">
        <pc:chgData name="Alexander Sellapillai" userId="5a95c19abef8aa5e" providerId="LiveId" clId="{EDF7ABD2-549E-4DE8-8CC6-7B7FFC1EAE96}" dt="2025-08-03T07:16:37.598" v="1995" actId="20577"/>
        <pc:sldMkLst>
          <pc:docMk/>
          <pc:sldMk cId="3783661244" sldId="391"/>
        </pc:sldMkLst>
      </pc:sldChg>
      <pc:sldChg chg="addSp delSp modSp add mod">
        <pc:chgData name="Alexander Sellapillai" userId="5a95c19abef8aa5e" providerId="LiveId" clId="{EDF7ABD2-549E-4DE8-8CC6-7B7FFC1EAE96}" dt="2025-08-03T07:18:26.261" v="2195" actId="1076"/>
        <pc:sldMkLst>
          <pc:docMk/>
          <pc:sldMk cId="360609798" sldId="392"/>
        </pc:sldMkLst>
      </pc:sldChg>
      <pc:sldChg chg="modSp add mod">
        <pc:chgData name="Alexander Sellapillai" userId="5a95c19abef8aa5e" providerId="LiveId" clId="{EDF7ABD2-549E-4DE8-8CC6-7B7FFC1EAE96}" dt="2025-08-03T07:21:26.834" v="2467" actId="1076"/>
        <pc:sldMkLst>
          <pc:docMk/>
          <pc:sldMk cId="2601077214" sldId="393"/>
        </pc:sldMkLst>
      </pc:sldChg>
      <pc:sldChg chg="addSp delSp modSp add mod">
        <pc:chgData name="Alexander Sellapillai" userId="5a95c19abef8aa5e" providerId="LiveId" clId="{EDF7ABD2-549E-4DE8-8CC6-7B7FFC1EAE96}" dt="2025-08-03T07:27:26.452" v="2823" actId="20577"/>
        <pc:sldMkLst>
          <pc:docMk/>
          <pc:sldMk cId="2896104695" sldId="394"/>
        </pc:sldMkLst>
      </pc:sldChg>
      <pc:sldChg chg="addSp delSp modSp add mod">
        <pc:chgData name="Alexander Sellapillai" userId="5a95c19abef8aa5e" providerId="LiveId" clId="{EDF7ABD2-549E-4DE8-8CC6-7B7FFC1EAE96}" dt="2025-08-03T07:33:31.558" v="2918" actId="1076"/>
        <pc:sldMkLst>
          <pc:docMk/>
          <pc:sldMk cId="1641145711" sldId="395"/>
        </pc:sldMkLst>
      </pc:sldChg>
      <pc:sldChg chg="addSp delSp modSp add mod">
        <pc:chgData name="Alexander Sellapillai" userId="5a95c19abef8aa5e" providerId="LiveId" clId="{EDF7ABD2-549E-4DE8-8CC6-7B7FFC1EAE96}" dt="2025-08-03T07:38:15.261" v="2971" actId="20577"/>
        <pc:sldMkLst>
          <pc:docMk/>
          <pc:sldMk cId="1970023924" sldId="396"/>
        </pc:sldMkLst>
      </pc:sldChg>
      <pc:sldChg chg="addSp delSp modSp add mod">
        <pc:chgData name="Alexander Sellapillai" userId="5a95c19abef8aa5e" providerId="LiveId" clId="{EDF7ABD2-549E-4DE8-8CC6-7B7FFC1EAE96}" dt="2025-08-03T08:01:36.714" v="3080" actId="1076"/>
        <pc:sldMkLst>
          <pc:docMk/>
          <pc:sldMk cId="2559443181" sldId="397"/>
        </pc:sldMkLst>
      </pc:sldChg>
      <pc:sldChg chg="addSp delSp modSp add mod">
        <pc:chgData name="Alexander Sellapillai" userId="5a95c19abef8aa5e" providerId="LiveId" clId="{EDF7ABD2-549E-4DE8-8CC6-7B7FFC1EAE96}" dt="2025-08-03T11:27:16.408" v="3822" actId="6549"/>
        <pc:sldMkLst>
          <pc:docMk/>
          <pc:sldMk cId="2190544602" sldId="398"/>
        </pc:sldMkLst>
      </pc:sldChg>
      <pc:sldChg chg="modSp add mod">
        <pc:chgData name="Alexander Sellapillai" userId="5a95c19abef8aa5e" providerId="LiveId" clId="{EDF7ABD2-549E-4DE8-8CC6-7B7FFC1EAE96}" dt="2025-08-03T11:27:39.599" v="3827" actId="20577"/>
        <pc:sldMkLst>
          <pc:docMk/>
          <pc:sldMk cId="2164169798" sldId="399"/>
        </pc:sldMkLst>
      </pc:sldChg>
      <pc:sldChg chg="addSp delSp modSp add del mod">
        <pc:chgData name="Alexander Sellapillai" userId="5a95c19abef8aa5e" providerId="LiveId" clId="{EDF7ABD2-549E-4DE8-8CC6-7B7FFC1EAE96}" dt="2025-08-03T10:41:45.066" v="3382" actId="2696"/>
        <pc:sldMkLst>
          <pc:docMk/>
          <pc:sldMk cId="2221855175" sldId="400"/>
        </pc:sldMkLst>
      </pc:sldChg>
      <pc:sldChg chg="addSp modSp add mod ord">
        <pc:chgData name="Alexander Sellapillai" userId="5a95c19abef8aa5e" providerId="LiveId" clId="{EDF7ABD2-549E-4DE8-8CC6-7B7FFC1EAE96}" dt="2025-08-03T11:27:24.646" v="3824" actId="20577"/>
        <pc:sldMkLst>
          <pc:docMk/>
          <pc:sldMk cId="568087477" sldId="401"/>
        </pc:sldMkLst>
      </pc:sldChg>
      <pc:sldChg chg="addSp delSp modSp add mod">
        <pc:chgData name="Alexander Sellapillai" userId="5a95c19abef8aa5e" providerId="LiveId" clId="{EDF7ABD2-549E-4DE8-8CC6-7B7FFC1EAE96}" dt="2025-08-03T11:27:53.420" v="3828" actId="20577"/>
        <pc:sldMkLst>
          <pc:docMk/>
          <pc:sldMk cId="4151912885" sldId="402"/>
        </pc:sldMkLst>
      </pc:sldChg>
      <pc:sldChg chg="add">
        <pc:chgData name="Alexander Sellapillai" userId="5a95c19abef8aa5e" providerId="LiveId" clId="{EDF7ABD2-549E-4DE8-8CC6-7B7FFC1EAE96}" dt="2025-08-03T09:50:28.714" v="3316" actId="2890"/>
        <pc:sldMkLst>
          <pc:docMk/>
          <pc:sldMk cId="544343508" sldId="403"/>
        </pc:sldMkLst>
      </pc:sldChg>
      <pc:sldChg chg="modSp add mod ord">
        <pc:chgData name="Alexander Sellapillai" userId="5a95c19abef8aa5e" providerId="LiveId" clId="{EDF7ABD2-549E-4DE8-8CC6-7B7FFC1EAE96}" dt="2025-08-03T11:27:30.772" v="3825" actId="20577"/>
        <pc:sldMkLst>
          <pc:docMk/>
          <pc:sldMk cId="3194241239" sldId="404"/>
        </pc:sldMkLst>
      </pc:sldChg>
      <pc:sldChg chg="modSp add mod ord">
        <pc:chgData name="Alexander Sellapillai" userId="5a95c19abef8aa5e" providerId="LiveId" clId="{EDF7ABD2-549E-4DE8-8CC6-7B7FFC1EAE96}" dt="2025-08-03T11:27:20.448" v="3823" actId="20577"/>
        <pc:sldMkLst>
          <pc:docMk/>
          <pc:sldMk cId="1427978087" sldId="405"/>
        </pc:sldMkLst>
      </pc:sldChg>
      <pc:sldChg chg="addSp delSp modSp add mod">
        <pc:chgData name="Alexander Sellapillai" userId="5a95c19abef8aa5e" providerId="LiveId" clId="{EDF7ABD2-549E-4DE8-8CC6-7B7FFC1EAE96}" dt="2025-08-03T11:36:59.127" v="4004" actId="1076"/>
        <pc:sldMkLst>
          <pc:docMk/>
          <pc:sldMk cId="2844289042" sldId="406"/>
        </pc:sldMkLst>
      </pc:sldChg>
      <pc:sldChg chg="addSp delSp modSp add mod">
        <pc:chgData name="Alexander Sellapillai" userId="5a95c19abef8aa5e" providerId="LiveId" clId="{EDF7ABD2-549E-4DE8-8CC6-7B7FFC1EAE96}" dt="2025-08-03T11:27:57.277" v="3829" actId="20577"/>
        <pc:sldMkLst>
          <pc:docMk/>
          <pc:sldMk cId="1082046073" sldId="407"/>
        </pc:sldMkLst>
      </pc:sldChg>
      <pc:sldChg chg="modSp add mod ord">
        <pc:chgData name="Alexander Sellapillai" userId="5a95c19abef8aa5e" providerId="LiveId" clId="{EDF7ABD2-549E-4DE8-8CC6-7B7FFC1EAE96}" dt="2025-08-03T11:37:50.935" v="4077" actId="207"/>
        <pc:sldMkLst>
          <pc:docMk/>
          <pc:sldMk cId="81683334" sldId="408"/>
        </pc:sldMkLst>
      </pc:sldChg>
      <pc:sldChg chg="addSp delSp modSp add mod ord">
        <pc:chgData name="Alexander Sellapillai" userId="5a95c19abef8aa5e" providerId="LiveId" clId="{EDF7ABD2-549E-4DE8-8CC6-7B7FFC1EAE96}" dt="2025-08-03T14:44:33.491" v="4155" actId="1076"/>
        <pc:sldMkLst>
          <pc:docMk/>
          <pc:sldMk cId="1846479680" sldId="409"/>
        </pc:sldMkLst>
      </pc:sldChg>
      <pc:sldChg chg="add del">
        <pc:chgData name="Alexander Sellapillai" userId="5a95c19abef8aa5e" providerId="LiveId" clId="{EDF7ABD2-549E-4DE8-8CC6-7B7FFC1EAE96}" dt="2025-08-03T11:29:07.855" v="3895" actId="2696"/>
        <pc:sldMkLst>
          <pc:docMk/>
          <pc:sldMk cId="2869554445" sldId="409"/>
        </pc:sldMkLst>
      </pc:sldChg>
      <pc:sldChg chg="addSp delSp modSp add mod">
        <pc:chgData name="Alexander Sellapillai" userId="5a95c19abef8aa5e" providerId="LiveId" clId="{EDF7ABD2-549E-4DE8-8CC6-7B7FFC1EAE96}" dt="2025-08-03T14:45:25.764" v="4161" actId="1076"/>
        <pc:sldMkLst>
          <pc:docMk/>
          <pc:sldMk cId="393103411" sldId="410"/>
        </pc:sldMkLst>
      </pc:sldChg>
      <pc:sldChg chg="addSp delSp modSp add mod">
        <pc:chgData name="Alexander Sellapillai" userId="5a95c19abef8aa5e" providerId="LiveId" clId="{EDF7ABD2-549E-4DE8-8CC6-7B7FFC1EAE96}" dt="2025-08-03T14:44:40.488" v="4157"/>
        <pc:sldMkLst>
          <pc:docMk/>
          <pc:sldMk cId="2764965205" sldId="411"/>
        </pc:sldMkLst>
      </pc:sldChg>
      <pc:sldChg chg="modSp add mod ord">
        <pc:chgData name="Alexander Sellapillai" userId="5a95c19abef8aa5e" providerId="LiveId" clId="{EDF7ABD2-549E-4DE8-8CC6-7B7FFC1EAE96}" dt="2025-08-03T11:39:56.715" v="4137" actId="20577"/>
        <pc:sldMkLst>
          <pc:docMk/>
          <pc:sldMk cId="1054504777" sldId="412"/>
        </pc:sldMkLst>
      </pc:sldChg>
      <pc:sldChg chg="modSp add mod ord">
        <pc:chgData name="Alexander Sellapillai" userId="5a95c19abef8aa5e" providerId="LiveId" clId="{EDF7ABD2-549E-4DE8-8CC6-7B7FFC1EAE96}" dt="2025-08-03T14:45:36.172" v="4163" actId="20577"/>
        <pc:sldMkLst>
          <pc:docMk/>
          <pc:sldMk cId="3205323067" sldId="413"/>
        </pc:sldMkLst>
      </pc:sldChg>
      <pc:sldChg chg="addSp delSp modSp add mod ord">
        <pc:chgData name="Alexander Sellapillai" userId="5a95c19abef8aa5e" providerId="LiveId" clId="{EDF7ABD2-549E-4DE8-8CC6-7B7FFC1EAE96}" dt="2025-08-03T14:56:35.659" v="4349"/>
        <pc:sldMkLst>
          <pc:docMk/>
          <pc:sldMk cId="1273872598" sldId="414"/>
        </pc:sldMkLst>
      </pc:sldChg>
      <pc:sldChg chg="addSp delSp modSp add mod ord">
        <pc:chgData name="Alexander Sellapillai" userId="5a95c19abef8aa5e" providerId="LiveId" clId="{EDF7ABD2-549E-4DE8-8CC6-7B7FFC1EAE96}" dt="2025-08-03T16:48:04.788" v="5025" actId="207"/>
        <pc:sldMkLst>
          <pc:docMk/>
          <pc:sldMk cId="495210080" sldId="415"/>
        </pc:sldMkLst>
      </pc:sldChg>
      <pc:sldChg chg="modSp add del">
        <pc:chgData name="Alexander Sellapillai" userId="5a95c19abef8aa5e" providerId="LiveId" clId="{EDF7ABD2-549E-4DE8-8CC6-7B7FFC1EAE96}" dt="2025-08-03T14:57:14.085" v="4353" actId="2696"/>
        <pc:sldMkLst>
          <pc:docMk/>
          <pc:sldMk cId="1052949784" sldId="415"/>
        </pc:sldMkLst>
      </pc:sldChg>
      <pc:sldChg chg="addSp delSp modSp add mod">
        <pc:chgData name="Alexander Sellapillai" userId="5a95c19abef8aa5e" providerId="LiveId" clId="{EDF7ABD2-549E-4DE8-8CC6-7B7FFC1EAE96}" dt="2025-08-03T16:38:50.251" v="4787" actId="20577"/>
        <pc:sldMkLst>
          <pc:docMk/>
          <pc:sldMk cId="2979145767" sldId="416"/>
        </pc:sldMkLst>
      </pc:sldChg>
      <pc:sldChg chg="addSp delSp modSp add mod ord">
        <pc:chgData name="Alexander Sellapillai" userId="5a95c19abef8aa5e" providerId="LiveId" clId="{EDF7ABD2-549E-4DE8-8CC6-7B7FFC1EAE96}" dt="2025-08-03T16:39:18.670" v="4789" actId="20577"/>
        <pc:sldMkLst>
          <pc:docMk/>
          <pc:sldMk cId="849892495" sldId="417"/>
        </pc:sldMkLst>
      </pc:sldChg>
    </pc:docChg>
  </pc:docChgLst>
  <pc:docChgLst>
    <pc:chgData name="Alexander Sellapillai" userId="5a95c19abef8aa5e" providerId="LiveId" clId="{E85EE4A2-900F-47EB-A07D-879D5245A35B}"/>
    <pc:docChg chg="undo custSel addSld delSld modSld sldOrd">
      <pc:chgData name="Alexander Sellapillai" userId="5a95c19abef8aa5e" providerId="LiveId" clId="{E85EE4A2-900F-47EB-A07D-879D5245A35B}" dt="2025-06-15T18:52:09.305" v="5029" actId="20577"/>
      <pc:docMkLst>
        <pc:docMk/>
      </pc:docMkLst>
      <pc:sldChg chg="addSp delSp modSp mod">
        <pc:chgData name="Alexander Sellapillai" userId="5a95c19abef8aa5e" providerId="LiveId" clId="{E85EE4A2-900F-47EB-A07D-879D5245A35B}" dt="2025-06-15T18:38:08.640" v="4654" actId="1076"/>
        <pc:sldMkLst>
          <pc:docMk/>
          <pc:sldMk cId="1553522463" sldId="300"/>
        </pc:sldMkLst>
      </pc:sldChg>
      <pc:sldChg chg="modSp mod">
        <pc:chgData name="Alexander Sellapillai" userId="5a95c19abef8aa5e" providerId="LiveId" clId="{E85EE4A2-900F-47EB-A07D-879D5245A35B}" dt="2025-06-15T18:52:09.305" v="5029" actId="20577"/>
        <pc:sldMkLst>
          <pc:docMk/>
          <pc:sldMk cId="369270594" sldId="329"/>
        </pc:sldMkLst>
      </pc:sldChg>
      <pc:sldChg chg="addSp delSp modSp new mod">
        <pc:chgData name="Alexander Sellapillai" userId="5a95c19abef8aa5e" providerId="LiveId" clId="{E85EE4A2-900F-47EB-A07D-879D5245A35B}" dt="2025-06-15T18:40:36.456" v="4741" actId="1076"/>
        <pc:sldMkLst>
          <pc:docMk/>
          <pc:sldMk cId="826627079" sldId="330"/>
        </pc:sldMkLst>
      </pc:sldChg>
      <pc:sldChg chg="new del">
        <pc:chgData name="Alexander Sellapillai" userId="5a95c19abef8aa5e" providerId="LiveId" clId="{E85EE4A2-900F-47EB-A07D-879D5245A35B}" dt="2025-06-15T12:42:35.557" v="125" actId="2696"/>
        <pc:sldMkLst>
          <pc:docMk/>
          <pc:sldMk cId="1353567119" sldId="330"/>
        </pc:sldMkLst>
      </pc:sldChg>
      <pc:sldChg chg="modSp add mod">
        <pc:chgData name="Alexander Sellapillai" userId="5a95c19abef8aa5e" providerId="LiveId" clId="{E85EE4A2-900F-47EB-A07D-879D5245A35B}" dt="2025-06-15T18:43:06.063" v="4811" actId="255"/>
        <pc:sldMkLst>
          <pc:docMk/>
          <pc:sldMk cId="1446064044" sldId="331"/>
        </pc:sldMkLst>
      </pc:sldChg>
      <pc:sldChg chg="addSp delSp modSp add del mod">
        <pc:chgData name="Alexander Sellapillai" userId="5a95c19abef8aa5e" providerId="LiveId" clId="{E85EE4A2-900F-47EB-A07D-879D5245A35B}" dt="2025-06-15T13:34:00.094" v="1086" actId="2696"/>
        <pc:sldMkLst>
          <pc:docMk/>
          <pc:sldMk cId="2912035650" sldId="331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48145265" sldId="332"/>
        </pc:sldMkLst>
      </pc:sldChg>
      <pc:sldChg chg="modSp add mod">
        <pc:chgData name="Alexander Sellapillai" userId="5a95c19abef8aa5e" providerId="LiveId" clId="{E85EE4A2-900F-47EB-A07D-879D5245A35B}" dt="2025-06-15T18:44:18.335" v="4852" actId="20577"/>
        <pc:sldMkLst>
          <pc:docMk/>
          <pc:sldMk cId="4288531872" sldId="332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204338525" sldId="333"/>
        </pc:sldMkLst>
      </pc:sldChg>
      <pc:sldChg chg="addSp modSp add mod ord">
        <pc:chgData name="Alexander Sellapillai" userId="5a95c19abef8aa5e" providerId="LiveId" clId="{E85EE4A2-900F-47EB-A07D-879D5245A35B}" dt="2025-06-15T18:50:14.954" v="4970" actId="5793"/>
        <pc:sldMkLst>
          <pc:docMk/>
          <pc:sldMk cId="2182497674" sldId="333"/>
        </pc:sldMkLst>
      </pc:sldChg>
      <pc:sldChg chg="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182067810" sldId="334"/>
        </pc:sldMkLst>
      </pc:sldChg>
      <pc:sldChg chg="modSp add mod">
        <pc:chgData name="Alexander Sellapillai" userId="5a95c19abef8aa5e" providerId="LiveId" clId="{E85EE4A2-900F-47EB-A07D-879D5245A35B}" dt="2025-06-15T18:46:32.171" v="4902" actId="21"/>
        <pc:sldMkLst>
          <pc:docMk/>
          <pc:sldMk cId="1924624486" sldId="334"/>
        </pc:sldMkLst>
      </pc:sldChg>
      <pc:sldChg chg="new del">
        <pc:chgData name="Alexander Sellapillai" userId="5a95c19abef8aa5e" providerId="LiveId" clId="{E85EE4A2-900F-47EB-A07D-879D5245A35B}" dt="2025-06-15T13:14:52.237" v="637" actId="2696"/>
        <pc:sldMkLst>
          <pc:docMk/>
          <pc:sldMk cId="4140545390" sldId="334"/>
        </pc:sldMkLst>
      </pc:sldChg>
      <pc:sldChg chg="modSp add mod">
        <pc:chgData name="Alexander Sellapillai" userId="5a95c19abef8aa5e" providerId="LiveId" clId="{E85EE4A2-900F-47EB-A07D-879D5245A35B}" dt="2025-06-15T18:51:53.243" v="5028" actId="15"/>
        <pc:sldMkLst>
          <pc:docMk/>
          <pc:sldMk cId="1417455315" sldId="335"/>
        </pc:sldMkLst>
      </pc:sldChg>
      <pc:sldChg chg="add del">
        <pc:chgData name="Alexander Sellapillai" userId="5a95c19abef8aa5e" providerId="LiveId" clId="{E85EE4A2-900F-47EB-A07D-879D5245A35B}" dt="2025-06-15T13:17:54.917" v="659" actId="2696"/>
        <pc:sldMkLst>
          <pc:docMk/>
          <pc:sldMk cId="2864022484" sldId="335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24593608" sldId="336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46036039" sldId="337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444021571" sldId="338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1811403445" sldId="339"/>
        </pc:sldMkLst>
      </pc:sldChg>
      <pc:sldChg chg="add del">
        <pc:chgData name="Alexander Sellapillai" userId="5a95c19abef8aa5e" providerId="LiveId" clId="{E85EE4A2-900F-47EB-A07D-879D5245A35B}" dt="2025-06-15T13:34:04.203" v="1087" actId="2696"/>
        <pc:sldMkLst>
          <pc:docMk/>
          <pc:sldMk cId="2632236211" sldId="340"/>
        </pc:sldMkLst>
      </pc:sldChg>
      <pc:sldChg chg="addSp delSp modSp add del mod ord">
        <pc:chgData name="Alexander Sellapillai" userId="5a95c19abef8aa5e" providerId="LiveId" clId="{E85EE4A2-900F-47EB-A07D-879D5245A35B}" dt="2025-06-15T18:40:45.808" v="4742" actId="47"/>
        <pc:sldMkLst>
          <pc:docMk/>
          <pc:sldMk cId="3095652189" sldId="340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920720954" sldId="341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260588697" sldId="342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644108908" sldId="343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346720185" sldId="344"/>
        </pc:sldMkLst>
      </pc:sldChg>
      <pc:sldChg chg="addSp 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235975126" sldId="345"/>
        </pc:sldMkLst>
      </pc:sldChg>
      <pc:sldChg chg="delSp modSp add del mod">
        <pc:chgData name="Alexander Sellapillai" userId="5a95c19abef8aa5e" providerId="LiveId" clId="{E85EE4A2-900F-47EB-A07D-879D5245A35B}" dt="2025-06-15T18:40:45.808" v="4742" actId="47"/>
        <pc:sldMkLst>
          <pc:docMk/>
          <pc:sldMk cId="4092743408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BC71B-6527-4638-937B-C93EB849CB02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70580-B89C-4157-871D-6B9318EE5F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465A2-8C9C-419F-9FD8-234480873777}" type="datetimeFigureOut">
              <a:rPr lang="en-US" smtClean="0"/>
              <a:t>12/10/2025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F00E9-A49D-4007-B3B9-A3783809E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2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68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26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40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15B2D-C71D-D789-36BE-A9D7AA41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458D8A-9F45-B3DF-90F4-A3D2077252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193F4-3F1D-9E82-30F5-BC0F423F2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A33F-56A4-ADDF-0151-C9E6D97C3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20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7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6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18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6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2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F00E9-A49D-4007-B3B9-A3783809E5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62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56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06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192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9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2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anchor="b" anchorCtr="0">
            <a:no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algn="r">
              <a:defRPr sz="1200">
                <a:solidFill>
                  <a:schemeClr val="tx1"/>
                </a:solidFill>
              </a:defRPr>
            </a:lvl2pPr>
            <a:lvl3pPr algn="r">
              <a:defRPr sz="1200">
                <a:solidFill>
                  <a:schemeClr val="tx1"/>
                </a:solidFill>
              </a:defRPr>
            </a:lvl3pPr>
            <a:lvl4pPr algn="r">
              <a:defRPr sz="1200">
                <a:solidFill>
                  <a:schemeClr val="tx1"/>
                </a:solidFill>
              </a:defRPr>
            </a:lvl4pPr>
            <a:lvl5pPr algn="r"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7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Freeform: Shape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46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565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93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86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41337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74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823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735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58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5805" y="1062981"/>
            <a:ext cx="3920866" cy="1843829"/>
          </a:xfrm>
          <a:noFill/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F5 APM Learning 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Alexander 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BC432-5395-F840-1DFD-A68E2DE9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289" y="3568187"/>
            <a:ext cx="1457940" cy="17529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25" y="416650"/>
            <a:ext cx="799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04 </a:t>
            </a:r>
            <a:r>
              <a:rPr lang="en-US" dirty="0"/>
              <a:t>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OAuth Authorization Code Flow using tools such as the OIDC Debugger and Postman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35" y="1372980"/>
            <a:ext cx="7269445" cy="48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8175" y="552820"/>
            <a:ext cx="522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07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oAuth Scope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0050" y="2659925"/>
            <a:ext cx="4168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Auth server configured to provide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email and profile if oAuth client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tell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ID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the scope email and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the oAuth Client request.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7" y="1243811"/>
            <a:ext cx="6980376" cy="48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71" y="577118"/>
            <a:ext cx="6109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08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Verify the oAuth Client Request &amp; Issues Auth Code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00769" y="519483"/>
            <a:ext cx="457767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F5 APM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receives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request from client browser.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checks that the client ID is valid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It confirm the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redirect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URI is matching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it confirm the respose_type is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flow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these information is correct 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than the APM consider this as a valid oAuth client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redirects the user to F5 APM login page for authentication.</a:t>
            </a:r>
          </a:p>
          <a:p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user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types the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 username and Password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login </a:t>
            </a:r>
          </a:p>
          <a:p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APM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validates the credentials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its User ID database. In our case it is AD.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login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Prompt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the user consent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Let us read &amp; authorize the consent</a:t>
            </a:r>
          </a:p>
          <a:p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user approved the consent 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APM issues the Authorization code and redirect the user to oAuth client using the redirect URI.</a:t>
            </a:r>
          </a:p>
          <a:p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Awesome!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got the Authorization Code.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78" y="1226772"/>
            <a:ext cx="6980376" cy="48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2082" y="583099"/>
            <a:ext cx="4242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09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Token Exchange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86599" y="2499712"/>
            <a:ext cx="3913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Client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sends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Token reques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oAuth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Server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validates the request and issues the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token, ID token and 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efresh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token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2" y="1113182"/>
            <a:ext cx="7051367" cy="4962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157" y="2463701"/>
            <a:ext cx="427714" cy="4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1211" y="969445"/>
            <a:ext cx="7150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10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Decode the Access token and see the Scope and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laim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alues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9931" y="1824635"/>
            <a:ext cx="39131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tokens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JWT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tokens.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Let us decode these tokens using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https://www.jwt.io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open another tab and type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https://www.jwt.io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opens link this -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Here copy and paste the access token 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you will see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Scope Request and Response Data and Claim values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this. 				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7336" y="1737858"/>
            <a:ext cx="6768281" cy="3829067"/>
            <a:chOff x="147666" y="1701524"/>
            <a:chExt cx="6768281" cy="3829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666" y="1701524"/>
              <a:ext cx="6768281" cy="3829067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3544011" y="3594350"/>
              <a:ext cx="1706220" cy="1377322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44011" y="5195730"/>
              <a:ext cx="1706220" cy="193780"/>
            </a:xfrm>
            <a:prstGeom prst="rect">
              <a:avLst/>
            </a:prstGeom>
            <a:solidFill>
              <a:srgbClr val="FFC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07654" y="4149872"/>
              <a:ext cx="248281" cy="187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77400" y="5223165"/>
              <a:ext cx="247546" cy="16634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5935" y="4089845"/>
              <a:ext cx="1153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Scope Values 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83814" y="5138731"/>
              <a:ext cx="113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Claim Values 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280" y="526444"/>
            <a:ext cx="8576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Post your comments !!! 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If you tested oAuth using OIDC Debugger, Postman and jwt.io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005747" y="1931031"/>
            <a:ext cx="6768281" cy="3829067"/>
            <a:chOff x="147666" y="1701524"/>
            <a:chExt cx="6768281" cy="38290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666" y="1701524"/>
              <a:ext cx="6768281" cy="3829067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5" name="Rectangle 4"/>
            <p:cNvSpPr/>
            <p:nvPr/>
          </p:nvSpPr>
          <p:spPr>
            <a:xfrm>
              <a:off x="3544011" y="3594350"/>
              <a:ext cx="1706220" cy="1377322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44011" y="5195730"/>
              <a:ext cx="1706220" cy="193780"/>
            </a:xfrm>
            <a:prstGeom prst="rect">
              <a:avLst/>
            </a:prstGeom>
            <a:solidFill>
              <a:srgbClr val="FFC000">
                <a:alpha val="2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407654" y="4149872"/>
              <a:ext cx="248281" cy="1877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377400" y="5223165"/>
              <a:ext cx="247546" cy="16634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5935" y="4089845"/>
              <a:ext cx="1153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B050"/>
                  </a:solidFill>
                </a:rPr>
                <a:t>Scope Values 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83814" y="5138731"/>
              <a:ext cx="11392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C000"/>
                  </a:solidFill>
                </a:rPr>
                <a:t>Claim Values </a:t>
              </a:r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11" y="3339765"/>
            <a:ext cx="2552700" cy="2266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34" y="1931031"/>
            <a:ext cx="4315072" cy="9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BB0323-FADF-1189-BF87-0DFCD496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9F75F7-F209-59F2-8CCA-6A20A299E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31" y="5636056"/>
            <a:ext cx="565464" cy="6798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94909" y="1030946"/>
            <a:ext cx="55954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concludes Chapter 04,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where we successfully tested the OAuth Authorization Code Flow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tools such as the OIDC Debugger and Postman.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test results,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👉 We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retrieved the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token, ID token, and refresh token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👉 We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also decoded the access token and verified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scope and claim values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continue watching Chapter 05.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👉 In Chapter 05,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will move on to Integrating F5 APM OpenID Authentication with Oracle APEX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Application.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 for watching!!!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03303" y="234906"/>
            <a:ext cx="7996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Chapter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04 </a:t>
            </a:r>
            <a:r>
              <a:rPr lang="en-US" dirty="0"/>
              <a:t>–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OAuth Authorization Code Flow using tools such as the OIDC Debugger and Postman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5" y="1521452"/>
            <a:ext cx="5634853" cy="377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853" y="1920087"/>
            <a:ext cx="79961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highly recommended to watch Chapter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03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first,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Because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that explains how APM implemented as an OAuth Authorization Server using the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ID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 Code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Flow.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hich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provides you essential background for this chapter.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18163" y="469208"/>
            <a:ext cx="4351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We access the F5 management IP from the AD/DNS server: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10.10.10.10  --&gt; 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10.10.100.15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For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OAuth testing, we will use the workstation: User-WS1</a:t>
            </a:r>
          </a:p>
          <a:p>
            <a:pPr lvl="1"/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sz="1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workstation: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https://oidcdebugger.com/ </a:t>
            </a:r>
            <a:endParaRPr lang="en-US" sz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OIDC as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 OAuth Client to retrieve the authorization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auth.lab.ae/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APM Authorization Server URL for user authentication and consent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approval.</a:t>
            </a:r>
          </a:p>
          <a:p>
            <a:pPr lvl="2"/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Postman (installed in this workstation</a:t>
            </a: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Postman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acts as the OAuth Client to connect to the Authorization Server and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obtain: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Token &amp;  ID Token</a:t>
            </a:r>
          </a:p>
          <a:p>
            <a:pPr lvl="3"/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access </a:t>
            </a:r>
            <a:r>
              <a:rPr lang="en-US" sz="12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https://www.jwt.io/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decode the access token &amp; </a:t>
            </a:r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the scopes &amp; claims. </a:t>
            </a:r>
            <a:endParaRPr lang="en-US" sz="12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F5 Server-Side Self IP (10.10.231.254) connects to the AD server (10.10.10.10)</a:t>
            </a:r>
          </a:p>
          <a:p>
            <a:endParaRPr lang="en-US" sz="12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user authentication and AD Query using LDAP port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tcp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/389</a:t>
            </a:r>
          </a:p>
          <a:p>
            <a:pPr lvl="1"/>
            <a:endParaRPr lang="en-US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10.10.231.254 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--&gt;  10.10.10.10  tcp/389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All necessary ports are opened on the firewall.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1085" y="359793"/>
            <a:ext cx="4144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Our LAB Setup </a:t>
            </a:r>
            <a:r>
              <a:rPr lang="en-US" dirty="0" smtClean="0">
                <a:solidFill>
                  <a:srgbClr val="FFC000"/>
                </a:solidFill>
              </a:rPr>
              <a:t>for the Oauth Testing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78" y="1282552"/>
            <a:ext cx="6928989" cy="46472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-497658" y="1473491"/>
            <a:ext cx="14398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https://www.jwt.io/</a:t>
            </a:r>
          </a:p>
        </p:txBody>
      </p:sp>
      <p:sp>
        <p:nvSpPr>
          <p:cNvPr id="9" name="Up Arrow 8"/>
          <p:cNvSpPr/>
          <p:nvPr/>
        </p:nvSpPr>
        <p:spPr>
          <a:xfrm>
            <a:off x="1773479" y="1144338"/>
            <a:ext cx="204462" cy="2215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826" y="867339"/>
            <a:ext cx="1868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https://oidcdebugger.com/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0782" y="1514455"/>
            <a:ext cx="269643" cy="195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1174" y="1996994"/>
            <a:ext cx="86555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01 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Find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Discovery URL of Auth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Server</a:t>
            </a: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/>
              <a:t>https</a:t>
            </a:r>
            <a:r>
              <a:rPr lang="en-US" dirty="0"/>
              <a:t>://auth.lab.ae//f5-oauth2/v1/.</a:t>
            </a:r>
            <a:r>
              <a:rPr lang="en-US" dirty="0" smtClean="0"/>
              <a:t>well-known/openid-configuration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Step 02 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Make sure the Discovery URL is accessible from client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machine</a:t>
            </a: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/>
              <a:t>We have tested. It is accessible and we retrieved lot about oAuth Auth Server  </a:t>
            </a:r>
          </a:p>
        </p:txBody>
      </p:sp>
    </p:spTree>
    <p:extLst>
      <p:ext uri="{BB962C8B-B14F-4D97-AF65-F5344CB8AC3E}">
        <p14:creationId xmlns:p14="http://schemas.microsoft.com/office/powerpoint/2010/main" val="33796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6438" y="656631"/>
            <a:ext cx="8655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03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Authorize URI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72" y="1490664"/>
            <a:ext cx="6388621" cy="43549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7527" y="2382346"/>
            <a:ext cx="40229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the user is not authenticated, the </a:t>
            </a: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Client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role is responsible for redirecting the user to the </a:t>
            </a: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Authorization Server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authentication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Authorize URI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is used for this redirection.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2510" y="508963"/>
            <a:ext cx="2686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04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Redirect URI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9272" y="1070900"/>
            <a:ext cx="4022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When oAuth Auth Server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receives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valid oAuth request from oAuth Client.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prompt 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User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Authentication &amp;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User Authentication &amp; Consent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oAuth Auth Server will issue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 Code &amp; Redirect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user to oAuth client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redirection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Auth Server required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redirect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oAuth Client must include this redirect URI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 the oAuth Request.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2" y="1255170"/>
            <a:ext cx="6980376" cy="489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1519" y="588476"/>
            <a:ext cx="5367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Step 05 : 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 App to register each oAuth Client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72" y="1255170"/>
            <a:ext cx="6980376" cy="4894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0397" y="5736299"/>
            <a:ext cx="564165" cy="24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libri"/>
              </a:rPr>
              <a:t>app1</a:t>
            </a:r>
            <a:endParaRPr lang="en-US" sz="1200" dirty="0">
              <a:latin typeface="Cal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9221" y="5736299"/>
            <a:ext cx="549896" cy="24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Callibri"/>
              </a:rPr>
              <a:t>app2</a:t>
            </a:r>
            <a:endParaRPr lang="en-US" sz="1200" dirty="0">
              <a:latin typeface="Cal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6735" y="5736300"/>
            <a:ext cx="525423" cy="24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libri"/>
              </a:rPr>
              <a:t>app3</a:t>
            </a:r>
            <a:endParaRPr lang="en-US" sz="1200" dirty="0">
              <a:latin typeface="Cal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85381" y="850889"/>
            <a:ext cx="36514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good security practice to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configure the client application for Each oAuth client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F5 APM Auth Server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our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case,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have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configured the client application for  OpenID-Connect-Debugger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Also,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added this redirect URI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into this client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this Redirect URI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into Client Application is called as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Registration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 Redirect URI is not added correctly than 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APM refuses the oAuth Client request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8673" y="738567"/>
            <a:ext cx="585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05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 App to register each oAuth Client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7886" y="1486993"/>
            <a:ext cx="49091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It is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good security practice to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configure the client application for Each oAuth client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F5 APM Auth Server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our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case,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have </a:t>
            </a:r>
            <a:r>
              <a:rPr lang="en-US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configured the client application for  OpenID-Connect-Debugger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Also,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added this redirect URI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into this client application.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this Redirect URI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into Client Application is called as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Registration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If the Redirect URI is not added correctly than the </a:t>
            </a:r>
            <a:r>
              <a:rPr lang="en-US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APM refuses the oAuth Client request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3" y="144289"/>
            <a:ext cx="5617058" cy="64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0941" y="679349"/>
            <a:ext cx="4935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Step </a:t>
            </a:r>
            <a:r>
              <a:rPr lang="en-US" dirty="0" smtClean="0">
                <a:solidFill>
                  <a:srgbClr val="FFC000"/>
                </a:solidFill>
              </a:rPr>
              <a:t>06 </a:t>
            </a:r>
            <a:r>
              <a:rPr lang="en-US" dirty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 ID &amp; Client Secret 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5238" y="1850239"/>
            <a:ext cx="40229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you configure the Client application in F5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APM </a:t>
            </a:r>
            <a:r>
              <a:rPr lang="en-A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automatically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generates the unique client ID and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Later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oAuth client will use this client ID &amp;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ode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Token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 Token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our case - In this process -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trying to get 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 </a:t>
            </a:r>
            <a:r>
              <a:rPr lang="en-US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we required the client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76" y="189725"/>
            <a:ext cx="5617058" cy="647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purl.org/dc/terms/"/>
    <ds:schemaRef ds:uri="http://schemas.microsoft.com/sharepoint/v3"/>
    <ds:schemaRef ds:uri="230e9df3-be65-4c73-a93b-d1236ebd677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{B0C967D9-55B0-4D56-ADF1-014974950D0B}tf33713516_win32</Template>
  <TotalTime>51455</TotalTime>
  <Words>1111</Words>
  <Application>Microsoft Office PowerPoint</Application>
  <PresentationFormat>Widescreen</PresentationFormat>
  <Paragraphs>143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Callibri</vt:lpstr>
      <vt:lpstr>Gill Sans MT</vt:lpstr>
      <vt:lpstr>Walbaum Display</vt:lpstr>
      <vt:lpstr>3DFloatVTI</vt:lpstr>
      <vt:lpstr>F5 APM Learning  with Alexander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 rSeries Learning with Alexander S</dc:title>
  <dc:creator>Alexander Sellapillai</dc:creator>
  <cp:lastModifiedBy>Alexander</cp:lastModifiedBy>
  <cp:revision>318</cp:revision>
  <dcterms:created xsi:type="dcterms:W3CDTF">2025-06-06T10:05:20Z</dcterms:created>
  <dcterms:modified xsi:type="dcterms:W3CDTF">2025-12-12T09:07:22Z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